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exend Dec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LexendDeca-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exendDec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d3e1a39b2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d3e1a39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d3e1a39b2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d3e1a39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d3e1a39b2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d3e1a39b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38f85e62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8f85e6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d3e1a39ca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d3e1a39c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BDEE1"/>
                </a:solidFill>
                <a:highlight>
                  <a:srgbClr val="313338"/>
                </a:highlight>
              </a:rPr>
              <a:t>there is unutilized potential in the utility of the browsers landing page for students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designed RPI dashboard to function as an improved landing page for the google search engine with </a:t>
            </a:r>
            <a:r>
              <a:rPr lang="en"/>
              <a:t>specific</a:t>
            </a:r>
            <a:r>
              <a:rPr lang="en"/>
              <a:t> utility geared </a:t>
            </a:r>
            <a:r>
              <a:rPr lang="en"/>
              <a:t>towards</a:t>
            </a:r>
            <a:r>
              <a:rPr lang="en"/>
              <a:t> rpi students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a:t>
            </a:r>
            <a:r>
              <a:rPr lang="en"/>
              <a:t>king more specifically at what these utilities are</a:t>
            </a:r>
            <a:endParaRPr/>
          </a:p>
          <a:p>
            <a:pPr indent="0" lvl="0" marL="0" rtl="0" algn="l">
              <a:spcBef>
                <a:spcPts val="0"/>
              </a:spcBef>
              <a:spcAft>
                <a:spcPts val="0"/>
              </a:spcAft>
              <a:buNone/>
            </a:pPr>
            <a:r>
              <a:rPr lang="en"/>
              <a:t>We designed a dynamic schedule tracking and alert system that would display when students lectures are, including which are occurring on the current day</a:t>
            </a:r>
            <a:endParaRPr/>
          </a:p>
          <a:p>
            <a:pPr indent="0" lvl="0" marL="0" rtl="0" algn="l">
              <a:spcBef>
                <a:spcPts val="0"/>
              </a:spcBef>
              <a:spcAft>
                <a:spcPts val="0"/>
              </a:spcAft>
              <a:buNone/>
            </a:pPr>
            <a:r>
              <a:rPr lang="en"/>
              <a:t>And send alerts when the lecture is occurring soon</a:t>
            </a:r>
            <a:endParaRPr/>
          </a:p>
          <a:p>
            <a:pPr indent="0" lvl="0" marL="0" rtl="0" algn="l">
              <a:spcBef>
                <a:spcPts val="0"/>
              </a:spcBef>
              <a:spcAft>
                <a:spcPts val="0"/>
              </a:spcAft>
              <a:buNone/>
            </a:pPr>
            <a:r>
              <a:rPr lang="en"/>
              <a:t>This is accomplished through quacs and SIS integration which allows students to match their current rpi schedule with the dashboard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 volatility of Troy weather, we also included a real time weather report so students can more effectively prepare for the weather outside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order to make this dashboard an improvement on the current google search engines, we had to maintain general functionality of google search, which includes bookmark organization, as well as actual google search engine access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1d3e1a39b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1d3e1a39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1d3e1a39b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1d3e1a39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8.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6.png"/><Relationship Id="rId12"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7.png"/><Relationship Id="rId15" Type="http://schemas.openxmlformats.org/officeDocument/2006/relationships/image" Target="../media/image4.png"/><Relationship Id="rId14" Type="http://schemas.openxmlformats.org/officeDocument/2006/relationships/image" Target="../media/image3.png"/><Relationship Id="rId17" Type="http://schemas.openxmlformats.org/officeDocument/2006/relationships/image" Target="../media/image25.png"/><Relationship Id="rId16"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8.png"/><Relationship Id="rId18" Type="http://schemas.openxmlformats.org/officeDocument/2006/relationships/image" Target="../media/image28.png"/><Relationship Id="rId7" Type="http://schemas.openxmlformats.org/officeDocument/2006/relationships/image" Target="../media/image12.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slidescarnival.com/extra-free-resources-icons-and-maps/?utm_source=templa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ph type="ctrTitle"/>
          </p:nvPr>
        </p:nvSpPr>
        <p:spPr>
          <a:xfrm>
            <a:off x="463600" y="1991825"/>
            <a:ext cx="50859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RPI Dashboard</a:t>
            </a:r>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504750" y="3034000"/>
            <a:ext cx="30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Group 6: Aoyan, Andrew, Gabriel</a:t>
            </a:r>
            <a:endParaRPr>
              <a:solidFill>
                <a:schemeClr val="lt1"/>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3" name="Google Shape;153;p22"/>
          <p:cNvGrpSpPr/>
          <p:nvPr/>
        </p:nvGrpSpPr>
        <p:grpSpPr>
          <a:xfrm>
            <a:off x="3118252" y="782307"/>
            <a:ext cx="6051541" cy="3750235"/>
            <a:chOff x="1177450" y="241631"/>
            <a:chExt cx="6173152" cy="3616776"/>
          </a:xfrm>
        </p:grpSpPr>
        <p:sp>
          <p:nvSpPr>
            <p:cNvPr id="154" name="Google Shape;154;p2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2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8" name="Google Shape;158;p22"/>
          <p:cNvSpPr txBox="1"/>
          <p:nvPr>
            <p:ph idx="4294967295" type="body"/>
          </p:nvPr>
        </p:nvSpPr>
        <p:spPr>
          <a:xfrm>
            <a:off x="580550" y="782300"/>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4000">
                <a:latin typeface="Lexend Deca"/>
                <a:ea typeface="Lexend Deca"/>
                <a:cs typeface="Lexend Deca"/>
                <a:sym typeface="Lexend Deca"/>
              </a:rPr>
              <a:t>Balsamiq Design</a:t>
            </a:r>
            <a:endParaRPr sz="4000">
              <a:latin typeface="Lexend Deca"/>
              <a:ea typeface="Lexend Deca"/>
              <a:cs typeface="Lexend Deca"/>
              <a:sym typeface="Lexend Deca"/>
            </a:endParaRPr>
          </a:p>
          <a:p>
            <a:pPr indent="0" lvl="0" marL="0" rtl="0" algn="l">
              <a:spcBef>
                <a:spcPts val="600"/>
              </a:spcBef>
              <a:spcAft>
                <a:spcPts val="0"/>
              </a:spcAft>
              <a:buNone/>
            </a:pPr>
            <a:r>
              <a:t/>
            </a:r>
            <a:endParaRPr sz="2700"/>
          </a:p>
        </p:txBody>
      </p:sp>
      <p:pic>
        <p:nvPicPr>
          <p:cNvPr id="159" name="Google Shape;159;p22"/>
          <p:cNvPicPr preferRelativeResize="0"/>
          <p:nvPr/>
        </p:nvPicPr>
        <p:blipFill rotWithShape="1">
          <a:blip r:embed="rId3">
            <a:alphaModFix/>
          </a:blip>
          <a:srcRect b="1641" l="925" r="2717" t="1786"/>
          <a:stretch/>
        </p:blipFill>
        <p:spPr>
          <a:xfrm>
            <a:off x="3802727" y="990924"/>
            <a:ext cx="4734884" cy="31487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580550" y="660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Implementing</a:t>
            </a:r>
            <a:r>
              <a:rPr lang="en"/>
              <a:t> the design</a:t>
            </a:r>
            <a:endParaRPr/>
          </a:p>
        </p:txBody>
      </p:sp>
      <p:sp>
        <p:nvSpPr>
          <p:cNvPr id="165" name="Google Shape;165;p23"/>
          <p:cNvSpPr txBox="1"/>
          <p:nvPr>
            <p:ph idx="1" type="body"/>
          </p:nvPr>
        </p:nvSpPr>
        <p:spPr>
          <a:xfrm>
            <a:off x="580550" y="1138600"/>
            <a:ext cx="7602300" cy="3161700"/>
          </a:xfrm>
          <a:prstGeom prst="rect">
            <a:avLst/>
          </a:prstGeom>
        </p:spPr>
        <p:txBody>
          <a:bodyPr anchorCtr="0" anchor="t" bIns="0" lIns="0" spcFirstLastPara="1" rIns="0" wrap="square" tIns="0">
            <a:noAutofit/>
          </a:bodyPr>
          <a:lstStyle/>
          <a:p>
            <a:pPr indent="-419100" lvl="0" marL="457200" rtl="0" algn="l">
              <a:spcBef>
                <a:spcPts val="600"/>
              </a:spcBef>
              <a:spcAft>
                <a:spcPts val="0"/>
              </a:spcAft>
              <a:buSzPts val="3000"/>
              <a:buChar char="⬡"/>
            </a:pPr>
            <a:r>
              <a:rPr lang="en" sz="2500"/>
              <a:t>Integrate weather API </a:t>
            </a:r>
            <a:endParaRPr sz="2500"/>
          </a:p>
          <a:p>
            <a:pPr indent="-419100" lvl="1" marL="914400" rtl="0" algn="l">
              <a:spcBef>
                <a:spcPts val="0"/>
              </a:spcBef>
              <a:spcAft>
                <a:spcPts val="0"/>
              </a:spcAft>
              <a:buSzPts val="3000"/>
              <a:buChar char="∙"/>
            </a:pPr>
            <a:r>
              <a:rPr lang="en" sz="2500"/>
              <a:t>Dynamically display weather conditions</a:t>
            </a:r>
            <a:endParaRPr sz="2800"/>
          </a:p>
          <a:p>
            <a:pPr indent="-406400" lvl="0" marL="457200" rtl="0" algn="l">
              <a:spcBef>
                <a:spcPts val="0"/>
              </a:spcBef>
              <a:spcAft>
                <a:spcPts val="0"/>
              </a:spcAft>
              <a:buSzPts val="2800"/>
              <a:buChar char="⬡"/>
            </a:pPr>
            <a:r>
              <a:rPr lang="en" sz="2800"/>
              <a:t>Process CRN numbers</a:t>
            </a:r>
            <a:endParaRPr sz="2800"/>
          </a:p>
          <a:p>
            <a:pPr indent="-406400" lvl="0" marL="457200" rtl="0" algn="l">
              <a:spcBef>
                <a:spcPts val="0"/>
              </a:spcBef>
              <a:spcAft>
                <a:spcPts val="0"/>
              </a:spcAft>
              <a:buSzPts val="2800"/>
              <a:buChar char="⬡"/>
            </a:pPr>
            <a:r>
              <a:rPr lang="en" sz="2800"/>
              <a:t>Save settings, </a:t>
            </a:r>
            <a:r>
              <a:rPr lang="en" sz="2800"/>
              <a:t>bookmarks, </a:t>
            </a:r>
            <a:r>
              <a:rPr lang="en" sz="2800"/>
              <a:t>and calendar locally</a:t>
            </a:r>
            <a:endParaRPr sz="2800"/>
          </a:p>
          <a:p>
            <a:pPr indent="-406400" lvl="0" marL="457200" rtl="0" algn="l">
              <a:spcBef>
                <a:spcPts val="0"/>
              </a:spcBef>
              <a:spcAft>
                <a:spcPts val="0"/>
              </a:spcAft>
              <a:buSzPts val="2800"/>
              <a:buChar char="⬡"/>
            </a:pPr>
            <a:r>
              <a:rPr lang="en" sz="2800"/>
              <a:t>Form that searches Google</a:t>
            </a:r>
            <a:endParaRPr sz="2800"/>
          </a:p>
        </p:txBody>
      </p:sp>
      <p:sp>
        <p:nvSpPr>
          <p:cNvPr id="166" name="Google Shape;166;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4"/>
          <p:cNvSpPr txBox="1"/>
          <p:nvPr>
            <p:ph idx="4294967295" type="body"/>
          </p:nvPr>
        </p:nvSpPr>
        <p:spPr>
          <a:xfrm>
            <a:off x="580550" y="782300"/>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4000">
                <a:latin typeface="Lexend Deca"/>
                <a:ea typeface="Lexend Deca"/>
                <a:cs typeface="Lexend Deca"/>
                <a:sym typeface="Lexend Deca"/>
              </a:rPr>
              <a:t>Final Product</a:t>
            </a:r>
            <a:endParaRPr sz="4000">
              <a:latin typeface="Lexend Deca"/>
              <a:ea typeface="Lexend Deca"/>
              <a:cs typeface="Lexend Deca"/>
              <a:sym typeface="Lexend Deca"/>
            </a:endParaRPr>
          </a:p>
          <a:p>
            <a:pPr indent="0" lvl="0" marL="0" rtl="0" algn="l">
              <a:spcBef>
                <a:spcPts val="600"/>
              </a:spcBef>
              <a:spcAft>
                <a:spcPts val="0"/>
              </a:spcAft>
              <a:buNone/>
            </a:pPr>
            <a:r>
              <a:t/>
            </a:r>
            <a:endParaRPr sz="4000"/>
          </a:p>
        </p:txBody>
      </p:sp>
      <p:grpSp>
        <p:nvGrpSpPr>
          <p:cNvPr id="173" name="Google Shape;173;p24"/>
          <p:cNvGrpSpPr/>
          <p:nvPr/>
        </p:nvGrpSpPr>
        <p:grpSpPr>
          <a:xfrm>
            <a:off x="3118252" y="782307"/>
            <a:ext cx="6051541" cy="3750235"/>
            <a:chOff x="1177450" y="241631"/>
            <a:chExt cx="6173152" cy="3616776"/>
          </a:xfrm>
        </p:grpSpPr>
        <p:sp>
          <p:nvSpPr>
            <p:cNvPr id="174" name="Google Shape;174;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8" name="Google Shape;178;p24"/>
          <p:cNvPicPr preferRelativeResize="0"/>
          <p:nvPr/>
        </p:nvPicPr>
        <p:blipFill>
          <a:blip r:embed="rId3">
            <a:alphaModFix/>
          </a:blip>
          <a:stretch>
            <a:fillRect/>
          </a:stretch>
        </p:blipFill>
        <p:spPr>
          <a:xfrm>
            <a:off x="3804825" y="986550"/>
            <a:ext cx="4715549" cy="314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ctrTitle"/>
          </p:nvPr>
        </p:nvSpPr>
        <p:spPr>
          <a:xfrm>
            <a:off x="545900" y="1281075"/>
            <a:ext cx="4263900" cy="4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Next Steps</a:t>
            </a:r>
            <a:endParaRPr/>
          </a:p>
        </p:txBody>
      </p:sp>
      <p:sp>
        <p:nvSpPr>
          <p:cNvPr id="184" name="Google Shape;184;p25"/>
          <p:cNvSpPr txBox="1"/>
          <p:nvPr>
            <p:ph idx="4294967295" type="body"/>
          </p:nvPr>
        </p:nvSpPr>
        <p:spPr>
          <a:xfrm>
            <a:off x="407700" y="1881975"/>
            <a:ext cx="4812600" cy="1555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Improve background color changes to be more dynamic</a:t>
            </a:r>
            <a:endParaRPr sz="1800"/>
          </a:p>
          <a:p>
            <a:pPr indent="-342900" lvl="0" marL="457200" rtl="0" algn="l">
              <a:spcBef>
                <a:spcPts val="0"/>
              </a:spcBef>
              <a:spcAft>
                <a:spcPts val="0"/>
              </a:spcAft>
              <a:buSzPts val="1800"/>
              <a:buChar char="⬡"/>
            </a:pPr>
            <a:r>
              <a:rPr lang="en" sz="1800"/>
              <a:t>Add more bookmarks that come with the dashboard</a:t>
            </a:r>
            <a:endParaRPr sz="1800"/>
          </a:p>
          <a:p>
            <a:pPr indent="-342900" lvl="0" marL="457200" rtl="0" algn="l">
              <a:spcBef>
                <a:spcPts val="0"/>
              </a:spcBef>
              <a:spcAft>
                <a:spcPts val="0"/>
              </a:spcAft>
              <a:buSzPts val="1800"/>
              <a:buChar char="⬡"/>
            </a:pPr>
            <a:r>
              <a:rPr lang="en" sz="1800"/>
              <a:t>More calendar customization</a:t>
            </a:r>
            <a:endParaRPr sz="1800"/>
          </a:p>
          <a:p>
            <a:pPr indent="-342900" lvl="1" marL="914400" rtl="0" algn="l">
              <a:spcBef>
                <a:spcPts val="0"/>
              </a:spcBef>
              <a:spcAft>
                <a:spcPts val="0"/>
              </a:spcAft>
              <a:buSzPts val="1800"/>
              <a:buChar char="∙"/>
            </a:pPr>
            <a:r>
              <a:rPr lang="en" sz="1800"/>
              <a:t>Add events, tasks, cancellations</a:t>
            </a:r>
            <a:endParaRPr sz="1800"/>
          </a:p>
          <a:p>
            <a:pPr indent="0" lvl="0" marL="0" rtl="0" algn="l">
              <a:spcBef>
                <a:spcPts val="0"/>
              </a:spcBef>
              <a:spcAft>
                <a:spcPts val="0"/>
              </a:spcAft>
              <a:buNone/>
            </a:pPr>
            <a:r>
              <a:t/>
            </a:r>
            <a:endParaRPr sz="1800"/>
          </a:p>
        </p:txBody>
      </p:sp>
      <p:pic>
        <p:nvPicPr>
          <p:cNvPr id="185" name="Google Shape;185;p25"/>
          <p:cNvPicPr preferRelativeResize="0"/>
          <p:nvPr/>
        </p:nvPicPr>
        <p:blipFill>
          <a:blip r:embed="rId3">
            <a:alphaModFix/>
          </a:blip>
          <a:stretch>
            <a:fillRect/>
          </a:stretch>
        </p:blipFill>
        <p:spPr>
          <a:xfrm>
            <a:off x="5760778" y="2021754"/>
            <a:ext cx="2276800" cy="118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6"/>
          <p:cNvSpPr txBox="1"/>
          <p:nvPr>
            <p:ph idx="4294967295" type="ctrTitle"/>
          </p:nvPr>
        </p:nvSpPr>
        <p:spPr>
          <a:xfrm>
            <a:off x="484275" y="1189350"/>
            <a:ext cx="54120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Questions?</a:t>
            </a:r>
            <a:endParaRPr sz="7200"/>
          </a:p>
        </p:txBody>
      </p:sp>
      <p:pic>
        <p:nvPicPr>
          <p:cNvPr id="192" name="Google Shape;192;p26"/>
          <p:cNvPicPr preferRelativeResize="0"/>
          <p:nvPr/>
        </p:nvPicPr>
        <p:blipFill>
          <a:blip r:embed="rId3">
            <a:alphaModFix/>
          </a:blip>
          <a:stretch>
            <a:fillRect/>
          </a:stretch>
        </p:blipFill>
        <p:spPr>
          <a:xfrm>
            <a:off x="5220300" y="2681025"/>
            <a:ext cx="3171324" cy="1889775"/>
          </a:xfrm>
          <a:prstGeom prst="rect">
            <a:avLst/>
          </a:prstGeom>
          <a:noFill/>
          <a:ln>
            <a:noFill/>
          </a:ln>
        </p:spPr>
      </p:pic>
      <p:pic>
        <p:nvPicPr>
          <p:cNvPr id="193" name="Google Shape;193;p26"/>
          <p:cNvPicPr preferRelativeResize="0"/>
          <p:nvPr/>
        </p:nvPicPr>
        <p:blipFill>
          <a:blip r:embed="rId4">
            <a:alphaModFix/>
          </a:blip>
          <a:stretch>
            <a:fillRect/>
          </a:stretch>
        </p:blipFill>
        <p:spPr>
          <a:xfrm>
            <a:off x="6455414" y="1914980"/>
            <a:ext cx="548700" cy="1597701"/>
          </a:xfrm>
          <a:prstGeom prst="rect">
            <a:avLst/>
          </a:prstGeom>
          <a:noFill/>
          <a:ln>
            <a:noFill/>
          </a:ln>
        </p:spPr>
      </p:pic>
      <p:pic>
        <p:nvPicPr>
          <p:cNvPr id="194" name="Google Shape;194;p26"/>
          <p:cNvPicPr preferRelativeResize="0"/>
          <p:nvPr/>
        </p:nvPicPr>
        <p:blipFill>
          <a:blip r:embed="rId5">
            <a:alphaModFix/>
          </a:blip>
          <a:stretch>
            <a:fillRect/>
          </a:stretch>
        </p:blipFill>
        <p:spPr>
          <a:xfrm>
            <a:off x="6242309" y="581600"/>
            <a:ext cx="1279700" cy="149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 name="Shape 198"/>
        <p:cNvGrpSpPr/>
        <p:nvPr/>
      </p:nvGrpSpPr>
      <p:grpSpPr>
        <a:xfrm>
          <a:off x="0" y="0"/>
          <a:ext cx="0" cy="0"/>
          <a:chOff x="0" y="0"/>
          <a:chExt cx="0" cy="0"/>
        </a:xfrm>
      </p:grpSpPr>
      <p:sp>
        <p:nvSpPr>
          <p:cNvPr id="199" name="Google Shape;199;p27"/>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resources</a:t>
            </a:r>
            <a:endParaRPr/>
          </a:p>
        </p:txBody>
      </p:sp>
      <p:sp>
        <p:nvSpPr>
          <p:cNvPr id="200" name="Google Shape;200;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7"/>
          <p:cNvPicPr preferRelativeResize="0"/>
          <p:nvPr/>
        </p:nvPicPr>
        <p:blipFill>
          <a:blip r:embed="rId3">
            <a:alphaModFix/>
          </a:blip>
          <a:stretch>
            <a:fillRect/>
          </a:stretch>
        </p:blipFill>
        <p:spPr>
          <a:xfrm>
            <a:off x="580550" y="1275361"/>
            <a:ext cx="1842723" cy="1098064"/>
          </a:xfrm>
          <a:prstGeom prst="rect">
            <a:avLst/>
          </a:prstGeom>
          <a:noFill/>
          <a:ln>
            <a:noFill/>
          </a:ln>
        </p:spPr>
      </p:pic>
      <p:pic>
        <p:nvPicPr>
          <p:cNvPr id="202" name="Google Shape;202;p27"/>
          <p:cNvPicPr preferRelativeResize="0"/>
          <p:nvPr/>
        </p:nvPicPr>
        <p:blipFill>
          <a:blip r:embed="rId4">
            <a:alphaModFix/>
          </a:blip>
          <a:stretch>
            <a:fillRect/>
          </a:stretch>
        </p:blipFill>
        <p:spPr>
          <a:xfrm>
            <a:off x="6040173" y="873088"/>
            <a:ext cx="1217100" cy="1387025"/>
          </a:xfrm>
          <a:prstGeom prst="rect">
            <a:avLst/>
          </a:prstGeom>
          <a:noFill/>
          <a:ln>
            <a:noFill/>
          </a:ln>
        </p:spPr>
      </p:pic>
      <p:pic>
        <p:nvPicPr>
          <p:cNvPr id="203" name="Google Shape;203;p27"/>
          <p:cNvPicPr preferRelativeResize="0"/>
          <p:nvPr/>
        </p:nvPicPr>
        <p:blipFill>
          <a:blip r:embed="rId5">
            <a:alphaModFix/>
          </a:blip>
          <a:stretch>
            <a:fillRect/>
          </a:stretch>
        </p:blipFill>
        <p:spPr>
          <a:xfrm>
            <a:off x="7519307" y="1157509"/>
            <a:ext cx="1099836" cy="1102608"/>
          </a:xfrm>
          <a:prstGeom prst="rect">
            <a:avLst/>
          </a:prstGeom>
          <a:noFill/>
          <a:ln>
            <a:noFill/>
          </a:ln>
        </p:spPr>
      </p:pic>
      <p:pic>
        <p:nvPicPr>
          <p:cNvPr id="204" name="Google Shape;204;p27"/>
          <p:cNvPicPr preferRelativeResize="0"/>
          <p:nvPr/>
        </p:nvPicPr>
        <p:blipFill>
          <a:blip r:embed="rId6">
            <a:alphaModFix/>
          </a:blip>
          <a:stretch>
            <a:fillRect/>
          </a:stretch>
        </p:blipFill>
        <p:spPr>
          <a:xfrm>
            <a:off x="5214461" y="3853744"/>
            <a:ext cx="282577" cy="822801"/>
          </a:xfrm>
          <a:prstGeom prst="rect">
            <a:avLst/>
          </a:prstGeom>
          <a:noFill/>
          <a:ln>
            <a:noFill/>
          </a:ln>
        </p:spPr>
      </p:pic>
      <p:pic>
        <p:nvPicPr>
          <p:cNvPr id="205" name="Google Shape;205;p27"/>
          <p:cNvPicPr preferRelativeResize="0"/>
          <p:nvPr/>
        </p:nvPicPr>
        <p:blipFill>
          <a:blip r:embed="rId7">
            <a:alphaModFix/>
          </a:blip>
          <a:stretch>
            <a:fillRect/>
          </a:stretch>
        </p:blipFill>
        <p:spPr>
          <a:xfrm>
            <a:off x="1917139" y="2651387"/>
            <a:ext cx="1717628" cy="897601"/>
          </a:xfrm>
          <a:prstGeom prst="rect">
            <a:avLst/>
          </a:prstGeom>
          <a:noFill/>
          <a:ln>
            <a:noFill/>
          </a:ln>
        </p:spPr>
      </p:pic>
      <p:pic>
        <p:nvPicPr>
          <p:cNvPr id="206" name="Google Shape;206;p27"/>
          <p:cNvPicPr preferRelativeResize="0"/>
          <p:nvPr/>
        </p:nvPicPr>
        <p:blipFill>
          <a:blip r:embed="rId8">
            <a:alphaModFix/>
          </a:blip>
          <a:stretch>
            <a:fillRect/>
          </a:stretch>
        </p:blipFill>
        <p:spPr>
          <a:xfrm>
            <a:off x="2685307" y="1301161"/>
            <a:ext cx="1520655" cy="911450"/>
          </a:xfrm>
          <a:prstGeom prst="rect">
            <a:avLst/>
          </a:prstGeom>
          <a:noFill/>
          <a:ln>
            <a:noFill/>
          </a:ln>
        </p:spPr>
      </p:pic>
      <p:pic>
        <p:nvPicPr>
          <p:cNvPr id="207" name="Google Shape;207;p27"/>
          <p:cNvPicPr preferRelativeResize="0"/>
          <p:nvPr/>
        </p:nvPicPr>
        <p:blipFill>
          <a:blip r:embed="rId9">
            <a:alphaModFix/>
          </a:blip>
          <a:stretch>
            <a:fillRect/>
          </a:stretch>
        </p:blipFill>
        <p:spPr>
          <a:xfrm>
            <a:off x="5082183" y="2756662"/>
            <a:ext cx="493125" cy="687052"/>
          </a:xfrm>
          <a:prstGeom prst="rect">
            <a:avLst/>
          </a:prstGeom>
          <a:noFill/>
          <a:ln>
            <a:noFill/>
          </a:ln>
        </p:spPr>
      </p:pic>
      <p:pic>
        <p:nvPicPr>
          <p:cNvPr id="208" name="Google Shape;208;p27"/>
          <p:cNvPicPr preferRelativeResize="0"/>
          <p:nvPr/>
        </p:nvPicPr>
        <p:blipFill>
          <a:blip r:embed="rId10">
            <a:alphaModFix/>
          </a:blip>
          <a:stretch>
            <a:fillRect/>
          </a:stretch>
        </p:blipFill>
        <p:spPr>
          <a:xfrm>
            <a:off x="4467996" y="1328175"/>
            <a:ext cx="1310142" cy="857400"/>
          </a:xfrm>
          <a:prstGeom prst="rect">
            <a:avLst/>
          </a:prstGeom>
          <a:noFill/>
          <a:ln>
            <a:noFill/>
          </a:ln>
        </p:spPr>
      </p:pic>
      <p:pic>
        <p:nvPicPr>
          <p:cNvPr id="209" name="Google Shape;209;p27"/>
          <p:cNvPicPr preferRelativeResize="0"/>
          <p:nvPr/>
        </p:nvPicPr>
        <p:blipFill>
          <a:blip r:embed="rId11">
            <a:alphaModFix/>
          </a:blip>
          <a:stretch>
            <a:fillRect/>
          </a:stretch>
        </p:blipFill>
        <p:spPr>
          <a:xfrm>
            <a:off x="4021875" y="2712336"/>
            <a:ext cx="673199" cy="775704"/>
          </a:xfrm>
          <a:prstGeom prst="rect">
            <a:avLst/>
          </a:prstGeom>
          <a:noFill/>
          <a:ln>
            <a:noFill/>
          </a:ln>
        </p:spPr>
      </p:pic>
      <p:pic>
        <p:nvPicPr>
          <p:cNvPr id="210" name="Google Shape;210;p27"/>
          <p:cNvPicPr preferRelativeResize="0"/>
          <p:nvPr/>
        </p:nvPicPr>
        <p:blipFill>
          <a:blip r:embed="rId12">
            <a:alphaModFix/>
          </a:blip>
          <a:stretch>
            <a:fillRect/>
          </a:stretch>
        </p:blipFill>
        <p:spPr>
          <a:xfrm>
            <a:off x="5962416" y="2539187"/>
            <a:ext cx="1019495" cy="1122001"/>
          </a:xfrm>
          <a:prstGeom prst="rect">
            <a:avLst/>
          </a:prstGeom>
          <a:noFill/>
          <a:ln>
            <a:noFill/>
          </a:ln>
        </p:spPr>
      </p:pic>
      <p:pic>
        <p:nvPicPr>
          <p:cNvPr id="211" name="Google Shape;211;p27"/>
          <p:cNvPicPr preferRelativeResize="0"/>
          <p:nvPr/>
        </p:nvPicPr>
        <p:blipFill>
          <a:blip r:embed="rId13">
            <a:alphaModFix/>
          </a:blip>
          <a:stretch>
            <a:fillRect/>
          </a:stretch>
        </p:blipFill>
        <p:spPr>
          <a:xfrm>
            <a:off x="661520" y="3809418"/>
            <a:ext cx="831110" cy="911453"/>
          </a:xfrm>
          <a:prstGeom prst="rect">
            <a:avLst/>
          </a:prstGeom>
          <a:noFill/>
          <a:ln>
            <a:noFill/>
          </a:ln>
        </p:spPr>
      </p:pic>
      <p:pic>
        <p:nvPicPr>
          <p:cNvPr id="212" name="Google Shape;212;p27"/>
          <p:cNvPicPr preferRelativeResize="0"/>
          <p:nvPr/>
        </p:nvPicPr>
        <p:blipFill>
          <a:blip r:embed="rId14">
            <a:alphaModFix/>
          </a:blip>
          <a:stretch>
            <a:fillRect/>
          </a:stretch>
        </p:blipFill>
        <p:spPr>
          <a:xfrm>
            <a:off x="1824689" y="3809418"/>
            <a:ext cx="836651" cy="911453"/>
          </a:xfrm>
          <a:prstGeom prst="rect">
            <a:avLst/>
          </a:prstGeom>
          <a:noFill/>
          <a:ln>
            <a:noFill/>
          </a:ln>
        </p:spPr>
      </p:pic>
      <p:pic>
        <p:nvPicPr>
          <p:cNvPr id="213" name="Google Shape;213;p27"/>
          <p:cNvPicPr preferRelativeResize="0"/>
          <p:nvPr/>
        </p:nvPicPr>
        <p:blipFill>
          <a:blip r:embed="rId15">
            <a:alphaModFix/>
          </a:blip>
          <a:stretch>
            <a:fillRect/>
          </a:stretch>
        </p:blipFill>
        <p:spPr>
          <a:xfrm>
            <a:off x="4103930" y="3809418"/>
            <a:ext cx="778473" cy="911453"/>
          </a:xfrm>
          <a:prstGeom prst="rect">
            <a:avLst/>
          </a:prstGeom>
          <a:noFill/>
          <a:ln>
            <a:noFill/>
          </a:ln>
        </p:spPr>
      </p:pic>
      <p:pic>
        <p:nvPicPr>
          <p:cNvPr id="214" name="Google Shape;214;p27"/>
          <p:cNvPicPr preferRelativeResize="0"/>
          <p:nvPr/>
        </p:nvPicPr>
        <p:blipFill>
          <a:blip r:embed="rId16">
            <a:alphaModFix/>
          </a:blip>
          <a:stretch>
            <a:fillRect/>
          </a:stretch>
        </p:blipFill>
        <p:spPr>
          <a:xfrm>
            <a:off x="2993398" y="3809418"/>
            <a:ext cx="778473" cy="911453"/>
          </a:xfrm>
          <a:prstGeom prst="rect">
            <a:avLst/>
          </a:prstGeom>
          <a:noFill/>
          <a:ln>
            <a:noFill/>
          </a:ln>
        </p:spPr>
      </p:pic>
      <p:pic>
        <p:nvPicPr>
          <p:cNvPr id="215" name="Google Shape;215;p27"/>
          <p:cNvPicPr preferRelativeResize="0"/>
          <p:nvPr/>
        </p:nvPicPr>
        <p:blipFill>
          <a:blip r:embed="rId17">
            <a:alphaModFix/>
          </a:blip>
          <a:stretch>
            <a:fillRect/>
          </a:stretch>
        </p:blipFill>
        <p:spPr>
          <a:xfrm>
            <a:off x="6131407" y="4046291"/>
            <a:ext cx="681510" cy="437719"/>
          </a:xfrm>
          <a:prstGeom prst="rect">
            <a:avLst/>
          </a:prstGeom>
          <a:noFill/>
          <a:ln>
            <a:noFill/>
          </a:ln>
        </p:spPr>
      </p:pic>
      <p:pic>
        <p:nvPicPr>
          <p:cNvPr id="216" name="Google Shape;216;p27"/>
          <p:cNvPicPr preferRelativeResize="0"/>
          <p:nvPr/>
        </p:nvPicPr>
        <p:blipFill>
          <a:blip r:embed="rId18">
            <a:alphaModFix/>
          </a:blip>
          <a:stretch>
            <a:fillRect/>
          </a:stretch>
        </p:blipFill>
        <p:spPr>
          <a:xfrm>
            <a:off x="624120" y="2708180"/>
            <a:ext cx="905910" cy="7840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28"/>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spcBef>
                <a:spcPts val="600"/>
              </a:spcBef>
              <a:spcAft>
                <a:spcPts val="0"/>
              </a:spcAft>
              <a:buSzPts val="900"/>
              <a:buChar char="⬡"/>
            </a:pPr>
            <a:r>
              <a:rPr lang="en" sz="900"/>
              <a:t>Resize them without losing quality.</a:t>
            </a:r>
            <a:endParaRPr sz="900"/>
          </a:p>
          <a:p>
            <a:pPr indent="-285750" lvl="0" marL="457200" rtl="0" algn="l">
              <a:spcBef>
                <a:spcPts val="0"/>
              </a:spcBef>
              <a:spcAft>
                <a:spcPts val="0"/>
              </a:spcAft>
              <a:buSzPts val="900"/>
              <a:buChar char="⬡"/>
            </a:pPr>
            <a:r>
              <a:rPr lang="en" sz="900"/>
              <a:t>Change fill color and opacity.</a:t>
            </a:r>
            <a:endParaRPr sz="900"/>
          </a:p>
          <a:p>
            <a:pPr indent="-285750" lvl="0" marL="457200" rtl="0" algn="l">
              <a:spcBef>
                <a:spcPts val="0"/>
              </a:spcBef>
              <a:spcAft>
                <a:spcPts val="0"/>
              </a:spcAft>
              <a:buSzPts val="900"/>
              <a:buChar char="⬡"/>
            </a:pPr>
            <a:r>
              <a:rPr lang="en" sz="900"/>
              <a:t>Change line color, width and style.</a:t>
            </a:r>
            <a:endParaRPr sz="900"/>
          </a:p>
          <a:p>
            <a:pPr indent="0" lvl="0" marL="0" rtl="0" algn="l">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222" name="Google Shape;222;p28"/>
          <p:cNvGrpSpPr/>
          <p:nvPr/>
        </p:nvGrpSpPr>
        <p:grpSpPr>
          <a:xfrm>
            <a:off x="358968" y="342338"/>
            <a:ext cx="347107" cy="438984"/>
            <a:chOff x="584925" y="238125"/>
            <a:chExt cx="415200" cy="525100"/>
          </a:xfrm>
        </p:grpSpPr>
        <p:sp>
          <p:nvSpPr>
            <p:cNvPr id="223" name="Google Shape;223;p28"/>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8"/>
          <p:cNvGrpSpPr/>
          <p:nvPr/>
        </p:nvGrpSpPr>
        <p:grpSpPr>
          <a:xfrm>
            <a:off x="910227" y="406125"/>
            <a:ext cx="371623" cy="309362"/>
            <a:chOff x="1244325" y="314425"/>
            <a:chExt cx="444525" cy="370050"/>
          </a:xfrm>
        </p:grpSpPr>
        <p:sp>
          <p:nvSpPr>
            <p:cNvPr id="230" name="Google Shape;230;p28"/>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8"/>
          <p:cNvGrpSpPr/>
          <p:nvPr/>
        </p:nvGrpSpPr>
        <p:grpSpPr>
          <a:xfrm>
            <a:off x="1481925" y="404599"/>
            <a:ext cx="355300" cy="312413"/>
            <a:chOff x="1928175" y="312600"/>
            <a:chExt cx="425000" cy="373700"/>
          </a:xfrm>
        </p:grpSpPr>
        <p:sp>
          <p:nvSpPr>
            <p:cNvPr id="233" name="Google Shape;233;p28"/>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8"/>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8"/>
          <p:cNvGrpSpPr/>
          <p:nvPr/>
        </p:nvGrpSpPr>
        <p:grpSpPr>
          <a:xfrm>
            <a:off x="3145963" y="388276"/>
            <a:ext cx="408386" cy="345080"/>
            <a:chOff x="3918650" y="293075"/>
            <a:chExt cx="488500" cy="412775"/>
          </a:xfrm>
        </p:grpSpPr>
        <p:sp>
          <p:nvSpPr>
            <p:cNvPr id="238" name="Google Shape;238;p28"/>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8"/>
          <p:cNvGrpSpPr/>
          <p:nvPr/>
        </p:nvGrpSpPr>
        <p:grpSpPr>
          <a:xfrm>
            <a:off x="3745730" y="362235"/>
            <a:ext cx="335905" cy="397142"/>
            <a:chOff x="4636075" y="261925"/>
            <a:chExt cx="401800" cy="475050"/>
          </a:xfrm>
        </p:grpSpPr>
        <p:sp>
          <p:nvSpPr>
            <p:cNvPr id="242" name="Google Shape;242;p28"/>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8"/>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8"/>
          <p:cNvGrpSpPr/>
          <p:nvPr/>
        </p:nvGrpSpPr>
        <p:grpSpPr>
          <a:xfrm>
            <a:off x="4872282" y="395424"/>
            <a:ext cx="336908" cy="330262"/>
            <a:chOff x="5983625" y="301625"/>
            <a:chExt cx="403000" cy="395050"/>
          </a:xfrm>
        </p:grpSpPr>
        <p:sp>
          <p:nvSpPr>
            <p:cNvPr id="248" name="Google Shape;248;p28"/>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8"/>
          <p:cNvGrpSpPr/>
          <p:nvPr/>
        </p:nvGrpSpPr>
        <p:grpSpPr>
          <a:xfrm>
            <a:off x="5438358" y="392853"/>
            <a:ext cx="331808" cy="331307"/>
            <a:chOff x="6660750" y="298550"/>
            <a:chExt cx="396900" cy="396300"/>
          </a:xfrm>
        </p:grpSpPr>
        <p:sp>
          <p:nvSpPr>
            <p:cNvPr id="269" name="Google Shape;269;p28"/>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8"/>
          <p:cNvGrpSpPr/>
          <p:nvPr/>
        </p:nvGrpSpPr>
        <p:grpSpPr>
          <a:xfrm>
            <a:off x="358968" y="914538"/>
            <a:ext cx="347107" cy="420111"/>
            <a:chOff x="584925" y="922575"/>
            <a:chExt cx="415200" cy="502525"/>
          </a:xfrm>
        </p:grpSpPr>
        <p:sp>
          <p:nvSpPr>
            <p:cNvPr id="272" name="Google Shape;272;p28"/>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8"/>
          <p:cNvGrpSpPr/>
          <p:nvPr/>
        </p:nvGrpSpPr>
        <p:grpSpPr>
          <a:xfrm>
            <a:off x="912275" y="904841"/>
            <a:ext cx="367547" cy="437980"/>
            <a:chOff x="1246775" y="910975"/>
            <a:chExt cx="439650" cy="523900"/>
          </a:xfrm>
        </p:grpSpPr>
        <p:sp>
          <p:nvSpPr>
            <p:cNvPr id="276" name="Google Shape;276;p28"/>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8"/>
          <p:cNvGrpSpPr/>
          <p:nvPr/>
        </p:nvGrpSpPr>
        <p:grpSpPr>
          <a:xfrm>
            <a:off x="1480400" y="975274"/>
            <a:ext cx="358351" cy="298118"/>
            <a:chOff x="1926350" y="995225"/>
            <a:chExt cx="428650" cy="356600"/>
          </a:xfrm>
        </p:grpSpPr>
        <p:sp>
          <p:nvSpPr>
            <p:cNvPr id="280" name="Google Shape;280;p28"/>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8"/>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8"/>
          <p:cNvGrpSpPr/>
          <p:nvPr/>
        </p:nvGrpSpPr>
        <p:grpSpPr>
          <a:xfrm>
            <a:off x="4302631" y="952827"/>
            <a:ext cx="349155" cy="349657"/>
            <a:chOff x="5302225" y="968375"/>
            <a:chExt cx="417650" cy="418250"/>
          </a:xfrm>
        </p:grpSpPr>
        <p:sp>
          <p:nvSpPr>
            <p:cNvPr id="289" name="Google Shape;289;p28"/>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824295" y="913514"/>
            <a:ext cx="432881" cy="421637"/>
            <a:chOff x="5926225" y="921350"/>
            <a:chExt cx="517800" cy="504350"/>
          </a:xfrm>
        </p:grpSpPr>
        <p:sp>
          <p:nvSpPr>
            <p:cNvPr id="292" name="Google Shape;292;p2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8"/>
          <p:cNvGrpSpPr/>
          <p:nvPr/>
        </p:nvGrpSpPr>
        <p:grpSpPr>
          <a:xfrm>
            <a:off x="5402118" y="921686"/>
            <a:ext cx="404290" cy="405314"/>
            <a:chOff x="6617400" y="931125"/>
            <a:chExt cx="483600" cy="484825"/>
          </a:xfrm>
        </p:grpSpPr>
        <p:sp>
          <p:nvSpPr>
            <p:cNvPr id="295" name="Google Shape;295;p28"/>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8"/>
          <p:cNvGrpSpPr/>
          <p:nvPr/>
        </p:nvGrpSpPr>
        <p:grpSpPr>
          <a:xfrm>
            <a:off x="337525" y="1551048"/>
            <a:ext cx="389994" cy="273623"/>
            <a:chOff x="559275" y="1683950"/>
            <a:chExt cx="466500" cy="327300"/>
          </a:xfrm>
        </p:grpSpPr>
        <p:sp>
          <p:nvSpPr>
            <p:cNvPr id="298" name="Google Shape;298;p28"/>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8"/>
          <p:cNvGrpSpPr/>
          <p:nvPr/>
        </p:nvGrpSpPr>
        <p:grpSpPr>
          <a:xfrm>
            <a:off x="901052" y="1496958"/>
            <a:ext cx="389994" cy="381822"/>
            <a:chOff x="1233350" y="1619250"/>
            <a:chExt cx="466500" cy="456725"/>
          </a:xfrm>
        </p:grpSpPr>
        <p:sp>
          <p:nvSpPr>
            <p:cNvPr id="301" name="Google Shape;301;p28"/>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8"/>
          <p:cNvGrpSpPr/>
          <p:nvPr/>
        </p:nvGrpSpPr>
        <p:grpSpPr>
          <a:xfrm>
            <a:off x="1476826" y="1505109"/>
            <a:ext cx="365499" cy="365499"/>
            <a:chOff x="1922075" y="1629000"/>
            <a:chExt cx="437200" cy="437200"/>
          </a:xfrm>
        </p:grpSpPr>
        <p:sp>
          <p:nvSpPr>
            <p:cNvPr id="306" name="Google Shape;306;p28"/>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8"/>
          <p:cNvGrpSpPr/>
          <p:nvPr/>
        </p:nvGrpSpPr>
        <p:grpSpPr>
          <a:xfrm>
            <a:off x="2038827" y="1503584"/>
            <a:ext cx="368551" cy="368551"/>
            <a:chOff x="2594325" y="1627175"/>
            <a:chExt cx="440850" cy="440850"/>
          </a:xfrm>
        </p:grpSpPr>
        <p:sp>
          <p:nvSpPr>
            <p:cNvPr id="309" name="Google Shape;309;p28"/>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8"/>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8"/>
          <p:cNvGrpSpPr/>
          <p:nvPr/>
        </p:nvGrpSpPr>
        <p:grpSpPr>
          <a:xfrm>
            <a:off x="3200595" y="1476017"/>
            <a:ext cx="299121" cy="423685"/>
            <a:chOff x="3984000" y="1594200"/>
            <a:chExt cx="357800" cy="506800"/>
          </a:xfrm>
        </p:grpSpPr>
        <p:sp>
          <p:nvSpPr>
            <p:cNvPr id="314" name="Google Shape;314;p28"/>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8"/>
          <p:cNvGrpSpPr/>
          <p:nvPr/>
        </p:nvGrpSpPr>
        <p:grpSpPr>
          <a:xfrm>
            <a:off x="3716637" y="1566869"/>
            <a:ext cx="394090" cy="241980"/>
            <a:chOff x="4601275" y="1702875"/>
            <a:chExt cx="471400" cy="289450"/>
          </a:xfrm>
        </p:grpSpPr>
        <p:sp>
          <p:nvSpPr>
            <p:cNvPr id="317" name="Google Shape;317;p28"/>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8"/>
          <p:cNvGrpSpPr/>
          <p:nvPr/>
        </p:nvGrpSpPr>
        <p:grpSpPr>
          <a:xfrm>
            <a:off x="4299057" y="1507659"/>
            <a:ext cx="356303" cy="360400"/>
            <a:chOff x="5297950" y="1632050"/>
            <a:chExt cx="426200" cy="431100"/>
          </a:xfrm>
        </p:grpSpPr>
        <p:sp>
          <p:nvSpPr>
            <p:cNvPr id="323" name="Google Shape;323;p28"/>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8"/>
          <p:cNvGrpSpPr/>
          <p:nvPr/>
        </p:nvGrpSpPr>
        <p:grpSpPr>
          <a:xfrm>
            <a:off x="4861560" y="1496958"/>
            <a:ext cx="358351" cy="381822"/>
            <a:chOff x="5970800" y="1619250"/>
            <a:chExt cx="428650" cy="456725"/>
          </a:xfrm>
        </p:grpSpPr>
        <p:sp>
          <p:nvSpPr>
            <p:cNvPr id="326" name="Google Shape;326;p28"/>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8"/>
          <p:cNvGrpSpPr/>
          <p:nvPr/>
        </p:nvGrpSpPr>
        <p:grpSpPr>
          <a:xfrm>
            <a:off x="5408764" y="1492360"/>
            <a:ext cx="401719" cy="366502"/>
            <a:chOff x="6625350" y="1613750"/>
            <a:chExt cx="480525" cy="438400"/>
          </a:xfrm>
        </p:grpSpPr>
        <p:sp>
          <p:nvSpPr>
            <p:cNvPr id="332" name="Google Shape;332;p28"/>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8"/>
          <p:cNvGrpSpPr/>
          <p:nvPr/>
        </p:nvGrpSpPr>
        <p:grpSpPr>
          <a:xfrm>
            <a:off x="380913" y="2088554"/>
            <a:ext cx="303217" cy="325685"/>
            <a:chOff x="611175" y="2326900"/>
            <a:chExt cx="362700" cy="389575"/>
          </a:xfrm>
        </p:grpSpPr>
        <p:sp>
          <p:nvSpPr>
            <p:cNvPr id="338" name="Google Shape;338;p28"/>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8"/>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8"/>
          <p:cNvGrpSpPr/>
          <p:nvPr/>
        </p:nvGrpSpPr>
        <p:grpSpPr>
          <a:xfrm>
            <a:off x="2701378" y="2036492"/>
            <a:ext cx="170502" cy="425733"/>
            <a:chOff x="3386850" y="2264625"/>
            <a:chExt cx="203950" cy="509250"/>
          </a:xfrm>
        </p:grpSpPr>
        <p:sp>
          <p:nvSpPr>
            <p:cNvPr id="346" name="Google Shape;346;p28"/>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8"/>
          <p:cNvGrpSpPr/>
          <p:nvPr/>
        </p:nvGrpSpPr>
        <p:grpSpPr>
          <a:xfrm>
            <a:off x="3843751" y="2090602"/>
            <a:ext cx="139863" cy="317513"/>
            <a:chOff x="4753325" y="2329350"/>
            <a:chExt cx="167300" cy="379800"/>
          </a:xfrm>
        </p:grpSpPr>
        <p:sp>
          <p:nvSpPr>
            <p:cNvPr id="349" name="Google Shape;349;p28"/>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8"/>
          <p:cNvGrpSpPr/>
          <p:nvPr/>
        </p:nvGrpSpPr>
        <p:grpSpPr>
          <a:xfrm>
            <a:off x="3277654" y="2038519"/>
            <a:ext cx="145004" cy="421658"/>
            <a:chOff x="4076175" y="2267050"/>
            <a:chExt cx="173450" cy="504375"/>
          </a:xfrm>
        </p:grpSpPr>
        <p:sp>
          <p:nvSpPr>
            <p:cNvPr id="352" name="Google Shape;352;p28"/>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8"/>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8"/>
          <p:cNvGrpSpPr/>
          <p:nvPr/>
        </p:nvGrpSpPr>
        <p:grpSpPr>
          <a:xfrm>
            <a:off x="4865134" y="2089056"/>
            <a:ext cx="351204" cy="324661"/>
            <a:chOff x="5975075" y="2327500"/>
            <a:chExt cx="420100" cy="388350"/>
          </a:xfrm>
        </p:grpSpPr>
        <p:sp>
          <p:nvSpPr>
            <p:cNvPr id="356" name="Google Shape;356;p2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8"/>
          <p:cNvGrpSpPr/>
          <p:nvPr/>
        </p:nvGrpSpPr>
        <p:grpSpPr>
          <a:xfrm>
            <a:off x="5496544" y="2079358"/>
            <a:ext cx="215437" cy="351204"/>
            <a:chOff x="6730350" y="2315900"/>
            <a:chExt cx="257700" cy="420100"/>
          </a:xfrm>
        </p:grpSpPr>
        <p:sp>
          <p:nvSpPr>
            <p:cNvPr id="359" name="Google Shape;359;p2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8"/>
          <p:cNvGrpSpPr/>
          <p:nvPr/>
        </p:nvGrpSpPr>
        <p:grpSpPr>
          <a:xfrm>
            <a:off x="477889" y="2615840"/>
            <a:ext cx="109265" cy="398166"/>
            <a:chOff x="727175" y="2957625"/>
            <a:chExt cx="130700" cy="476275"/>
          </a:xfrm>
        </p:grpSpPr>
        <p:sp>
          <p:nvSpPr>
            <p:cNvPr id="365" name="Google Shape;365;p28"/>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8"/>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8"/>
          <p:cNvGrpSpPr/>
          <p:nvPr/>
        </p:nvGrpSpPr>
        <p:grpSpPr>
          <a:xfrm>
            <a:off x="2029631" y="2628589"/>
            <a:ext cx="386943" cy="372647"/>
            <a:chOff x="2583325" y="2972875"/>
            <a:chExt cx="462850" cy="445750"/>
          </a:xfrm>
        </p:grpSpPr>
        <p:sp>
          <p:nvSpPr>
            <p:cNvPr id="370" name="Google Shape;370;p28"/>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28"/>
          <p:cNvGrpSpPr/>
          <p:nvPr/>
        </p:nvGrpSpPr>
        <p:grpSpPr>
          <a:xfrm>
            <a:off x="2579886" y="2684246"/>
            <a:ext cx="413486" cy="261355"/>
            <a:chOff x="3241525" y="3039450"/>
            <a:chExt cx="494600" cy="312625"/>
          </a:xfrm>
        </p:grpSpPr>
        <p:sp>
          <p:nvSpPr>
            <p:cNvPr id="373" name="Google Shape;373;p28"/>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8"/>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8"/>
          <p:cNvGrpSpPr/>
          <p:nvPr/>
        </p:nvGrpSpPr>
        <p:grpSpPr>
          <a:xfrm>
            <a:off x="4263318" y="2656679"/>
            <a:ext cx="427781" cy="316489"/>
            <a:chOff x="5255200" y="3006475"/>
            <a:chExt cx="511700" cy="378575"/>
          </a:xfrm>
        </p:grpSpPr>
        <p:sp>
          <p:nvSpPr>
            <p:cNvPr id="377" name="Google Shape;377;p28"/>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8"/>
          <p:cNvGrpSpPr/>
          <p:nvPr/>
        </p:nvGrpSpPr>
        <p:grpSpPr>
          <a:xfrm>
            <a:off x="3177104" y="2638308"/>
            <a:ext cx="346104" cy="353231"/>
            <a:chOff x="3955900" y="2984500"/>
            <a:chExt cx="414000" cy="422525"/>
          </a:xfrm>
        </p:grpSpPr>
        <p:sp>
          <p:nvSpPr>
            <p:cNvPr id="380" name="Google Shape;380;p28"/>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8"/>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8"/>
          <p:cNvGrpSpPr/>
          <p:nvPr/>
        </p:nvGrpSpPr>
        <p:grpSpPr>
          <a:xfrm>
            <a:off x="5472049" y="2633187"/>
            <a:ext cx="264427" cy="375719"/>
            <a:chOff x="6701050" y="2978375"/>
            <a:chExt cx="316300" cy="449425"/>
          </a:xfrm>
        </p:grpSpPr>
        <p:sp>
          <p:nvSpPr>
            <p:cNvPr id="386" name="Google Shape;386;p28"/>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8"/>
          <p:cNvGrpSpPr/>
          <p:nvPr/>
        </p:nvGrpSpPr>
        <p:grpSpPr>
          <a:xfrm>
            <a:off x="907677" y="3251848"/>
            <a:ext cx="376743" cy="253204"/>
            <a:chOff x="1241275" y="3718400"/>
            <a:chExt cx="450650" cy="302875"/>
          </a:xfrm>
        </p:grpSpPr>
        <p:sp>
          <p:nvSpPr>
            <p:cNvPr id="389" name="Google Shape;389;p28"/>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8"/>
          <p:cNvGrpSpPr/>
          <p:nvPr/>
        </p:nvGrpSpPr>
        <p:grpSpPr>
          <a:xfrm>
            <a:off x="1476324" y="3232453"/>
            <a:ext cx="366502" cy="292496"/>
            <a:chOff x="1921475" y="3695200"/>
            <a:chExt cx="438400" cy="349875"/>
          </a:xfrm>
        </p:grpSpPr>
        <p:sp>
          <p:nvSpPr>
            <p:cNvPr id="394" name="Google Shape;394;p28"/>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8"/>
          <p:cNvGrpSpPr/>
          <p:nvPr/>
        </p:nvGrpSpPr>
        <p:grpSpPr>
          <a:xfrm>
            <a:off x="2043425" y="3227855"/>
            <a:ext cx="359355" cy="301190"/>
            <a:chOff x="2599825" y="3689700"/>
            <a:chExt cx="429850" cy="360275"/>
          </a:xfrm>
        </p:grpSpPr>
        <p:sp>
          <p:nvSpPr>
            <p:cNvPr id="398" name="Google Shape;398;p28"/>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8"/>
          <p:cNvGrpSpPr/>
          <p:nvPr/>
        </p:nvGrpSpPr>
        <p:grpSpPr>
          <a:xfrm>
            <a:off x="2624299" y="3196714"/>
            <a:ext cx="324661" cy="338956"/>
            <a:chOff x="3294650" y="3652450"/>
            <a:chExt cx="388350" cy="405450"/>
          </a:xfrm>
        </p:grpSpPr>
        <p:sp>
          <p:nvSpPr>
            <p:cNvPr id="401" name="Google Shape;401;p28"/>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8"/>
          <p:cNvGrpSpPr/>
          <p:nvPr/>
        </p:nvGrpSpPr>
        <p:grpSpPr>
          <a:xfrm>
            <a:off x="3160781" y="3239601"/>
            <a:ext cx="378750" cy="277698"/>
            <a:chOff x="3936375" y="3703750"/>
            <a:chExt cx="453050" cy="332175"/>
          </a:xfrm>
        </p:grpSpPr>
        <p:sp>
          <p:nvSpPr>
            <p:cNvPr id="405" name="Google Shape;405;p28"/>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8"/>
          <p:cNvGrpSpPr/>
          <p:nvPr/>
        </p:nvGrpSpPr>
        <p:grpSpPr>
          <a:xfrm>
            <a:off x="3724307" y="3239601"/>
            <a:ext cx="378750" cy="277698"/>
            <a:chOff x="4610450" y="3703750"/>
            <a:chExt cx="453050" cy="332175"/>
          </a:xfrm>
        </p:grpSpPr>
        <p:sp>
          <p:nvSpPr>
            <p:cNvPr id="411" name="Google Shape;411;p28"/>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8"/>
          <p:cNvGrpSpPr/>
          <p:nvPr/>
        </p:nvGrpSpPr>
        <p:grpSpPr>
          <a:xfrm>
            <a:off x="4301106" y="3211532"/>
            <a:ext cx="352207" cy="333836"/>
            <a:chOff x="5300400" y="3670175"/>
            <a:chExt cx="421300" cy="399325"/>
          </a:xfrm>
        </p:grpSpPr>
        <p:sp>
          <p:nvSpPr>
            <p:cNvPr id="414" name="Google Shape;414;p28"/>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8"/>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28"/>
          <p:cNvGrpSpPr/>
          <p:nvPr/>
        </p:nvGrpSpPr>
        <p:grpSpPr>
          <a:xfrm>
            <a:off x="5433259" y="3207435"/>
            <a:ext cx="342008" cy="342029"/>
            <a:chOff x="6654650" y="3665275"/>
            <a:chExt cx="409100" cy="409125"/>
          </a:xfrm>
        </p:grpSpPr>
        <p:sp>
          <p:nvSpPr>
            <p:cNvPr id="421" name="Google Shape;421;p2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8"/>
          <p:cNvGrpSpPr/>
          <p:nvPr/>
        </p:nvGrpSpPr>
        <p:grpSpPr>
          <a:xfrm>
            <a:off x="347223" y="3756667"/>
            <a:ext cx="370599" cy="370620"/>
            <a:chOff x="570875" y="4322250"/>
            <a:chExt cx="443300" cy="443325"/>
          </a:xfrm>
        </p:grpSpPr>
        <p:sp>
          <p:nvSpPr>
            <p:cNvPr id="424" name="Google Shape;424;p28"/>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28"/>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8"/>
          <p:cNvGrpSpPr/>
          <p:nvPr/>
        </p:nvGrpSpPr>
        <p:grpSpPr>
          <a:xfrm>
            <a:off x="1524812" y="3729120"/>
            <a:ext cx="269526" cy="425712"/>
            <a:chOff x="1979475" y="4289300"/>
            <a:chExt cx="322400" cy="509225"/>
          </a:xfrm>
        </p:grpSpPr>
        <p:sp>
          <p:nvSpPr>
            <p:cNvPr id="430" name="Google Shape;430;p28"/>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8"/>
          <p:cNvGrpSpPr/>
          <p:nvPr/>
        </p:nvGrpSpPr>
        <p:grpSpPr>
          <a:xfrm>
            <a:off x="2064346" y="3734722"/>
            <a:ext cx="318014" cy="414510"/>
            <a:chOff x="2624850" y="4296000"/>
            <a:chExt cx="380400" cy="495825"/>
          </a:xfrm>
        </p:grpSpPr>
        <p:sp>
          <p:nvSpPr>
            <p:cNvPr id="434" name="Google Shape;434;p28"/>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8"/>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8"/>
          <p:cNvGrpSpPr/>
          <p:nvPr/>
        </p:nvGrpSpPr>
        <p:grpSpPr>
          <a:xfrm>
            <a:off x="4280686" y="3775560"/>
            <a:ext cx="393045" cy="332833"/>
            <a:chOff x="5275975" y="4344850"/>
            <a:chExt cx="470150" cy="398125"/>
          </a:xfrm>
        </p:grpSpPr>
        <p:sp>
          <p:nvSpPr>
            <p:cNvPr id="441" name="Google Shape;441;p28"/>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8"/>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28"/>
          <p:cNvGrpSpPr/>
          <p:nvPr/>
        </p:nvGrpSpPr>
        <p:grpSpPr>
          <a:xfrm>
            <a:off x="5423039" y="3748516"/>
            <a:ext cx="362448" cy="386922"/>
            <a:chOff x="6642425" y="4312500"/>
            <a:chExt cx="433550" cy="462825"/>
          </a:xfrm>
        </p:grpSpPr>
        <p:sp>
          <p:nvSpPr>
            <p:cNvPr id="446" name="Google Shape;446;p28"/>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8"/>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8"/>
          <p:cNvGrpSpPr/>
          <p:nvPr/>
        </p:nvGrpSpPr>
        <p:grpSpPr>
          <a:xfrm>
            <a:off x="910227" y="4322764"/>
            <a:ext cx="371623" cy="365499"/>
            <a:chOff x="1244325" y="4999400"/>
            <a:chExt cx="444525" cy="437200"/>
          </a:xfrm>
        </p:grpSpPr>
        <p:sp>
          <p:nvSpPr>
            <p:cNvPr id="451" name="Google Shape;451;p28"/>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8"/>
          <p:cNvGrpSpPr/>
          <p:nvPr/>
        </p:nvGrpSpPr>
        <p:grpSpPr>
          <a:xfrm>
            <a:off x="1506943" y="4311018"/>
            <a:ext cx="305265" cy="388970"/>
            <a:chOff x="1958100" y="4985350"/>
            <a:chExt cx="365150" cy="465275"/>
          </a:xfrm>
        </p:grpSpPr>
        <p:sp>
          <p:nvSpPr>
            <p:cNvPr id="457" name="Google Shape;457;p28"/>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8"/>
          <p:cNvGrpSpPr/>
          <p:nvPr/>
        </p:nvGrpSpPr>
        <p:grpSpPr>
          <a:xfrm>
            <a:off x="2048002" y="4325815"/>
            <a:ext cx="350200" cy="359877"/>
            <a:chOff x="2605300" y="5003050"/>
            <a:chExt cx="418900" cy="430475"/>
          </a:xfrm>
        </p:grpSpPr>
        <p:sp>
          <p:nvSpPr>
            <p:cNvPr id="461" name="Google Shape;461;p28"/>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8"/>
          <p:cNvGrpSpPr/>
          <p:nvPr/>
        </p:nvGrpSpPr>
        <p:grpSpPr>
          <a:xfrm>
            <a:off x="2577336" y="4333486"/>
            <a:ext cx="418585" cy="344056"/>
            <a:chOff x="3238475" y="5012225"/>
            <a:chExt cx="500700" cy="411550"/>
          </a:xfrm>
        </p:grpSpPr>
        <p:sp>
          <p:nvSpPr>
            <p:cNvPr id="465" name="Google Shape;465;p28"/>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8"/>
          <p:cNvGrpSpPr/>
          <p:nvPr/>
        </p:nvGrpSpPr>
        <p:grpSpPr>
          <a:xfrm>
            <a:off x="3683970" y="4296723"/>
            <a:ext cx="459424" cy="417561"/>
            <a:chOff x="4562200" y="4968250"/>
            <a:chExt cx="549550" cy="499475"/>
          </a:xfrm>
        </p:grpSpPr>
        <p:sp>
          <p:nvSpPr>
            <p:cNvPr id="471" name="Google Shape;471;p28"/>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8"/>
          <p:cNvGrpSpPr/>
          <p:nvPr/>
        </p:nvGrpSpPr>
        <p:grpSpPr>
          <a:xfrm>
            <a:off x="3190898" y="4320214"/>
            <a:ext cx="318516" cy="370076"/>
            <a:chOff x="3972400" y="4996350"/>
            <a:chExt cx="381000" cy="442675"/>
          </a:xfrm>
        </p:grpSpPr>
        <p:sp>
          <p:nvSpPr>
            <p:cNvPr id="477" name="Google Shape;477;p28"/>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8"/>
          <p:cNvGrpSpPr/>
          <p:nvPr/>
        </p:nvGrpSpPr>
        <p:grpSpPr>
          <a:xfrm>
            <a:off x="4251594" y="4289073"/>
            <a:ext cx="451252" cy="432860"/>
            <a:chOff x="5241175" y="4959100"/>
            <a:chExt cx="539775" cy="517775"/>
          </a:xfrm>
        </p:grpSpPr>
        <p:sp>
          <p:nvSpPr>
            <p:cNvPr id="480" name="Google Shape;480;p2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8"/>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8"/>
          <p:cNvGrpSpPr/>
          <p:nvPr/>
        </p:nvGrpSpPr>
        <p:grpSpPr>
          <a:xfrm>
            <a:off x="5458778" y="4353382"/>
            <a:ext cx="289444" cy="332833"/>
            <a:chOff x="6685175" y="5036025"/>
            <a:chExt cx="346225" cy="398125"/>
          </a:xfrm>
        </p:grpSpPr>
        <p:sp>
          <p:nvSpPr>
            <p:cNvPr id="488" name="Google Shape;488;p28"/>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28"/>
          <p:cNvGrpSpPr/>
          <p:nvPr/>
        </p:nvGrpSpPr>
        <p:grpSpPr>
          <a:xfrm>
            <a:off x="6268253" y="2106199"/>
            <a:ext cx="432570" cy="421334"/>
            <a:chOff x="5926225" y="921350"/>
            <a:chExt cx="517800" cy="504350"/>
          </a:xfrm>
        </p:grpSpPr>
        <p:sp>
          <p:nvSpPr>
            <p:cNvPr id="494" name="Google Shape;494;p2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495" name="Google Shape;495;p2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496" name="Google Shape;496;p28"/>
          <p:cNvSpPr/>
          <p:nvPr/>
        </p:nvSpPr>
        <p:spPr>
          <a:xfrm>
            <a:off x="6462174" y="2342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28"/>
          <p:cNvGrpSpPr/>
          <p:nvPr/>
        </p:nvGrpSpPr>
        <p:grpSpPr>
          <a:xfrm>
            <a:off x="7153241" y="2085579"/>
            <a:ext cx="432570" cy="421334"/>
            <a:chOff x="5926225" y="921350"/>
            <a:chExt cx="517800" cy="504350"/>
          </a:xfrm>
        </p:grpSpPr>
        <p:sp>
          <p:nvSpPr>
            <p:cNvPr id="498" name="Google Shape;498;p2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8"/>
          <p:cNvSpPr/>
          <p:nvPr/>
        </p:nvSpPr>
        <p:spPr>
          <a:xfrm>
            <a:off x="7347162" y="2321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28"/>
          <p:cNvGrpSpPr/>
          <p:nvPr/>
        </p:nvGrpSpPr>
        <p:grpSpPr>
          <a:xfrm>
            <a:off x="6268521" y="2834621"/>
            <a:ext cx="1075937" cy="1047989"/>
            <a:chOff x="5926225" y="921350"/>
            <a:chExt cx="517800" cy="504350"/>
          </a:xfrm>
        </p:grpSpPr>
        <p:sp>
          <p:nvSpPr>
            <p:cNvPr id="502" name="Google Shape;502;p2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28"/>
          <p:cNvSpPr/>
          <p:nvPr/>
        </p:nvSpPr>
        <p:spPr>
          <a:xfrm>
            <a:off x="6750834" y="3421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chemeClr val="accent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28"/>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a:t>
            </a:r>
            <a:r>
              <a:rPr b="1" lang="en" sz="900"/>
              <a:t>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4">
            <a:alphaModFix/>
          </a:blip>
          <a:stretch>
            <a:fillRect/>
          </a:stretch>
        </p:blipFill>
        <p:spPr>
          <a:xfrm>
            <a:off x="-36875" y="301375"/>
            <a:ext cx="9144003" cy="45407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4200"/>
          </a:p>
          <a:p>
            <a:pPr indent="0" lvl="0" marL="0" rtl="0" algn="l">
              <a:spcBef>
                <a:spcPts val="0"/>
              </a:spcBef>
              <a:spcAft>
                <a:spcPts val="0"/>
              </a:spcAft>
              <a:buNone/>
            </a:pPr>
            <a:r>
              <a:rPr lang="en" sz="4200"/>
              <a:t>Problem &amp; </a:t>
            </a:r>
            <a:r>
              <a:rPr lang="en" sz="4200"/>
              <a:t>Solution</a:t>
            </a:r>
            <a:endParaRPr sz="4200"/>
          </a:p>
        </p:txBody>
      </p:sp>
      <p:sp>
        <p:nvSpPr>
          <p:cNvPr id="79" name="Google Shape;79;p15"/>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How can we improve on something we use everyday?</a:t>
            </a:r>
            <a:endParaRPr>
              <a:solidFill>
                <a:schemeClr val="lt1"/>
              </a:solidFill>
            </a:endParaRPr>
          </a:p>
        </p:txBody>
      </p:sp>
      <p:pic>
        <p:nvPicPr>
          <p:cNvPr id="80" name="Google Shape;80;p15"/>
          <p:cNvPicPr preferRelativeResize="0"/>
          <p:nvPr/>
        </p:nvPicPr>
        <p:blipFill>
          <a:blip r:embed="rId3">
            <a:alphaModFix/>
          </a:blip>
          <a:stretch>
            <a:fillRect/>
          </a:stretch>
        </p:blipFill>
        <p:spPr>
          <a:xfrm>
            <a:off x="6062223" y="1963497"/>
            <a:ext cx="655875" cy="1909725"/>
          </a:xfrm>
          <a:prstGeom prst="rect">
            <a:avLst/>
          </a:prstGeom>
          <a:noFill/>
          <a:ln>
            <a:noFill/>
          </a:ln>
        </p:spPr>
      </p:pic>
      <p:pic>
        <p:nvPicPr>
          <p:cNvPr id="81" name="Google Shape;81;p15"/>
          <p:cNvPicPr preferRelativeResize="0"/>
          <p:nvPr/>
        </p:nvPicPr>
        <p:blipFill>
          <a:blip r:embed="rId4">
            <a:alphaModFix/>
          </a:blip>
          <a:stretch>
            <a:fillRect/>
          </a:stretch>
        </p:blipFill>
        <p:spPr>
          <a:xfrm>
            <a:off x="6399980" y="1217093"/>
            <a:ext cx="778473" cy="9114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5296625" y="1480050"/>
            <a:ext cx="3264901" cy="2209554"/>
          </a:xfrm>
          <a:prstGeom prst="rect">
            <a:avLst/>
          </a:prstGeom>
          <a:noFill/>
          <a:ln>
            <a:noFill/>
          </a:ln>
        </p:spPr>
      </p:pic>
      <p:sp>
        <p:nvSpPr>
          <p:cNvPr id="87" name="Google Shape;87;p16"/>
          <p:cNvSpPr txBox="1"/>
          <p:nvPr>
            <p:ph type="title"/>
          </p:nvPr>
        </p:nvSpPr>
        <p:spPr>
          <a:xfrm>
            <a:off x="580550" y="975725"/>
            <a:ext cx="4749000" cy="94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RPI Dashboard</a:t>
            </a:r>
            <a:endParaRPr sz="4200"/>
          </a:p>
        </p:txBody>
      </p:sp>
      <p:sp>
        <p:nvSpPr>
          <p:cNvPr id="88" name="Google Shape;88;p16"/>
          <p:cNvSpPr txBox="1"/>
          <p:nvPr>
            <p:ph idx="1" type="body"/>
          </p:nvPr>
        </p:nvSpPr>
        <p:spPr>
          <a:xfrm>
            <a:off x="580550" y="2018286"/>
            <a:ext cx="4021800" cy="214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We designed RPI dashboard to offer an improved browsing experience geared </a:t>
            </a:r>
            <a:r>
              <a:rPr lang="en"/>
              <a:t>towards</a:t>
            </a:r>
            <a:r>
              <a:rPr lang="en"/>
              <a:t> RPI students</a:t>
            </a:r>
            <a:endParaRPr/>
          </a:p>
        </p:txBody>
      </p:sp>
      <p:sp>
        <p:nvSpPr>
          <p:cNvPr id="89" name="Google Shape;89;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0" name="Google Shape;90;p16"/>
          <p:cNvPicPr preferRelativeResize="0"/>
          <p:nvPr/>
        </p:nvPicPr>
        <p:blipFill>
          <a:blip r:embed="rId4">
            <a:alphaModFix/>
          </a:blip>
          <a:stretch>
            <a:fillRect/>
          </a:stretch>
        </p:blipFill>
        <p:spPr>
          <a:xfrm>
            <a:off x="7080175" y="1530225"/>
            <a:ext cx="1174924" cy="1174924"/>
          </a:xfrm>
          <a:prstGeom prst="rect">
            <a:avLst/>
          </a:prstGeom>
          <a:noFill/>
          <a:ln>
            <a:noFill/>
          </a:ln>
        </p:spPr>
      </p:pic>
      <p:grpSp>
        <p:nvGrpSpPr>
          <p:cNvPr id="91" name="Google Shape;91;p16"/>
          <p:cNvGrpSpPr/>
          <p:nvPr/>
        </p:nvGrpSpPr>
        <p:grpSpPr>
          <a:xfrm>
            <a:off x="4817323" y="1338046"/>
            <a:ext cx="4211942" cy="2623971"/>
            <a:chOff x="1177450" y="241631"/>
            <a:chExt cx="6173152" cy="3616776"/>
          </a:xfrm>
        </p:grpSpPr>
        <p:sp>
          <p:nvSpPr>
            <p:cNvPr id="92" name="Google Shape;92;p16"/>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6"/>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6"/>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6"/>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Features</a:t>
            </a:r>
            <a:endParaRPr sz="4200"/>
          </a:p>
        </p:txBody>
      </p:sp>
      <p:sp>
        <p:nvSpPr>
          <p:cNvPr id="101" name="Google Shape;101;p17"/>
          <p:cNvSpPr txBox="1"/>
          <p:nvPr>
            <p:ph idx="1" type="body"/>
          </p:nvPr>
        </p:nvSpPr>
        <p:spPr>
          <a:xfrm>
            <a:off x="580550" y="1290575"/>
            <a:ext cx="6014400" cy="3161700"/>
          </a:xfrm>
          <a:prstGeom prst="rect">
            <a:avLst/>
          </a:prstGeom>
        </p:spPr>
        <p:txBody>
          <a:bodyPr anchorCtr="0" anchor="t" bIns="0" lIns="0" spcFirstLastPara="1" rIns="0" wrap="square" tIns="0">
            <a:noAutofit/>
          </a:bodyPr>
          <a:lstStyle/>
          <a:p>
            <a:pPr indent="-419100" lvl="0" marL="457200" rtl="0" algn="l">
              <a:spcBef>
                <a:spcPts val="600"/>
              </a:spcBef>
              <a:spcAft>
                <a:spcPts val="0"/>
              </a:spcAft>
              <a:buSzPts val="3000"/>
              <a:buChar char="⬡"/>
            </a:pPr>
            <a:r>
              <a:rPr lang="en" sz="3000"/>
              <a:t>Built in schedule tracking</a:t>
            </a:r>
            <a:endParaRPr sz="3000"/>
          </a:p>
          <a:p>
            <a:pPr indent="-419100" lvl="1" marL="914400" rtl="0" algn="l">
              <a:spcBef>
                <a:spcPts val="0"/>
              </a:spcBef>
              <a:spcAft>
                <a:spcPts val="0"/>
              </a:spcAft>
              <a:buSzPts val="3000"/>
              <a:buChar char="∙"/>
            </a:pPr>
            <a:r>
              <a:rPr lang="en" sz="3000"/>
              <a:t>QuACS/SIS </a:t>
            </a:r>
            <a:r>
              <a:rPr lang="en" sz="3000"/>
              <a:t>integration</a:t>
            </a:r>
            <a:r>
              <a:rPr lang="en" sz="3000"/>
              <a:t>		</a:t>
            </a:r>
            <a:endParaRPr sz="3000"/>
          </a:p>
          <a:p>
            <a:pPr indent="-419100" lvl="0" marL="457200" rtl="0" algn="l">
              <a:spcBef>
                <a:spcPts val="0"/>
              </a:spcBef>
              <a:spcAft>
                <a:spcPts val="0"/>
              </a:spcAft>
              <a:buSzPts val="3000"/>
              <a:buChar char="⬡"/>
            </a:pPr>
            <a:r>
              <a:rPr lang="en" sz="3000"/>
              <a:t>Real time weather report</a:t>
            </a:r>
            <a:endParaRPr sz="3000"/>
          </a:p>
          <a:p>
            <a:pPr indent="-419100" lvl="0" marL="457200" rtl="0" algn="l">
              <a:spcBef>
                <a:spcPts val="0"/>
              </a:spcBef>
              <a:spcAft>
                <a:spcPts val="0"/>
              </a:spcAft>
              <a:buSzPts val="3000"/>
              <a:buChar char="⬡"/>
            </a:pPr>
            <a:r>
              <a:rPr lang="en" sz="3000"/>
              <a:t>Bookmark organization</a:t>
            </a:r>
            <a:endParaRPr sz="3000"/>
          </a:p>
          <a:p>
            <a:pPr indent="-419100" lvl="0" marL="457200" rtl="0" algn="l">
              <a:spcBef>
                <a:spcPts val="0"/>
              </a:spcBef>
              <a:spcAft>
                <a:spcPts val="0"/>
              </a:spcAft>
              <a:buSzPts val="3000"/>
              <a:buChar char="⬡"/>
            </a:pPr>
            <a:r>
              <a:rPr lang="en" sz="3000"/>
              <a:t>Google search integration</a:t>
            </a:r>
            <a:endParaRPr sz="3000"/>
          </a:p>
          <a:p>
            <a:pPr indent="0" lvl="0" marL="0" rtl="0" algn="l">
              <a:spcBef>
                <a:spcPts val="600"/>
              </a:spcBef>
              <a:spcAft>
                <a:spcPts val="0"/>
              </a:spcAft>
              <a:buNone/>
            </a:pPr>
            <a:r>
              <a:t/>
            </a:r>
            <a:endParaRPr sz="3000"/>
          </a:p>
        </p:txBody>
      </p:sp>
      <p:sp>
        <p:nvSpPr>
          <p:cNvPr id="102" name="Google Shape;102;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3" name="Google Shape;103;p17"/>
          <p:cNvGrpSpPr/>
          <p:nvPr/>
        </p:nvGrpSpPr>
        <p:grpSpPr>
          <a:xfrm>
            <a:off x="6152502" y="1581206"/>
            <a:ext cx="2561090" cy="1981087"/>
            <a:chOff x="6338427" y="1594813"/>
            <a:chExt cx="2561090" cy="1981087"/>
          </a:xfrm>
        </p:grpSpPr>
        <p:grpSp>
          <p:nvGrpSpPr>
            <p:cNvPr id="104" name="Google Shape;104;p17"/>
            <p:cNvGrpSpPr/>
            <p:nvPr/>
          </p:nvGrpSpPr>
          <p:grpSpPr>
            <a:xfrm>
              <a:off x="6338427" y="1594813"/>
              <a:ext cx="1023500" cy="1883528"/>
              <a:chOff x="6338427" y="1594813"/>
              <a:chExt cx="1023500" cy="1883528"/>
            </a:xfrm>
          </p:grpSpPr>
          <p:pic>
            <p:nvPicPr>
              <p:cNvPr id="105" name="Google Shape;105;p17"/>
              <p:cNvPicPr preferRelativeResize="0"/>
              <p:nvPr/>
            </p:nvPicPr>
            <p:blipFill rotWithShape="1">
              <a:blip r:embed="rId3">
                <a:alphaModFix/>
              </a:blip>
              <a:srcRect b="0" l="74316" r="0" t="0"/>
              <a:stretch/>
            </p:blipFill>
            <p:spPr>
              <a:xfrm>
                <a:off x="6338427" y="1594813"/>
                <a:ext cx="1023500" cy="773589"/>
              </a:xfrm>
              <a:prstGeom prst="rect">
                <a:avLst/>
              </a:prstGeom>
              <a:noFill/>
              <a:ln>
                <a:noFill/>
              </a:ln>
            </p:spPr>
          </p:pic>
          <p:pic>
            <p:nvPicPr>
              <p:cNvPr id="106" name="Google Shape;106;p17"/>
              <p:cNvPicPr preferRelativeResize="0"/>
              <p:nvPr/>
            </p:nvPicPr>
            <p:blipFill>
              <a:blip r:embed="rId4">
                <a:alphaModFix/>
              </a:blip>
              <a:stretch>
                <a:fillRect/>
              </a:stretch>
            </p:blipFill>
            <p:spPr>
              <a:xfrm>
                <a:off x="6541365" y="2899848"/>
                <a:ext cx="617618" cy="578492"/>
              </a:xfrm>
              <a:prstGeom prst="rect">
                <a:avLst/>
              </a:prstGeom>
              <a:noFill/>
              <a:ln>
                <a:noFill/>
              </a:ln>
            </p:spPr>
          </p:pic>
        </p:grpSp>
        <p:grpSp>
          <p:nvGrpSpPr>
            <p:cNvPr id="107" name="Google Shape;107;p17"/>
            <p:cNvGrpSpPr/>
            <p:nvPr/>
          </p:nvGrpSpPr>
          <p:grpSpPr>
            <a:xfrm>
              <a:off x="7742732" y="1640299"/>
              <a:ext cx="1156786" cy="1935601"/>
              <a:chOff x="7742732" y="1640299"/>
              <a:chExt cx="1156786" cy="1935601"/>
            </a:xfrm>
          </p:grpSpPr>
          <p:pic>
            <p:nvPicPr>
              <p:cNvPr id="108" name="Google Shape;108;p17"/>
              <p:cNvPicPr preferRelativeResize="0"/>
              <p:nvPr/>
            </p:nvPicPr>
            <p:blipFill>
              <a:blip r:embed="rId5">
                <a:alphaModFix/>
              </a:blip>
              <a:stretch>
                <a:fillRect/>
              </a:stretch>
            </p:blipFill>
            <p:spPr>
              <a:xfrm>
                <a:off x="7908169" y="2802311"/>
                <a:ext cx="825910" cy="773589"/>
              </a:xfrm>
              <a:prstGeom prst="rect">
                <a:avLst/>
              </a:prstGeom>
              <a:noFill/>
              <a:ln>
                <a:noFill/>
              </a:ln>
            </p:spPr>
          </p:pic>
          <p:grpSp>
            <p:nvGrpSpPr>
              <p:cNvPr id="109" name="Google Shape;109;p17"/>
              <p:cNvGrpSpPr/>
              <p:nvPr/>
            </p:nvGrpSpPr>
            <p:grpSpPr>
              <a:xfrm>
                <a:off x="7742732" y="1640299"/>
                <a:ext cx="1156786" cy="682638"/>
                <a:chOff x="7714144" y="1352549"/>
                <a:chExt cx="1156786" cy="682638"/>
              </a:xfrm>
            </p:grpSpPr>
            <p:grpSp>
              <p:nvGrpSpPr>
                <p:cNvPr id="110" name="Google Shape;110;p17"/>
                <p:cNvGrpSpPr/>
                <p:nvPr/>
              </p:nvGrpSpPr>
              <p:grpSpPr>
                <a:xfrm>
                  <a:off x="7714144" y="1352549"/>
                  <a:ext cx="852817" cy="682638"/>
                  <a:chOff x="5926225" y="921350"/>
                  <a:chExt cx="517800" cy="504350"/>
                </a:xfrm>
              </p:grpSpPr>
              <p:sp>
                <p:nvSpPr>
                  <p:cNvPr id="111" name="Google Shape;111;p17"/>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p:nvPr/>
              </p:nvSpPr>
              <p:spPr>
                <a:xfrm>
                  <a:off x="8026890" y="1610267"/>
                  <a:ext cx="844040" cy="424907"/>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4294967295" type="ctrTitle"/>
          </p:nvPr>
        </p:nvSpPr>
        <p:spPr>
          <a:xfrm>
            <a:off x="685800" y="650450"/>
            <a:ext cx="50283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200"/>
              <a:t>Focus Areas</a:t>
            </a:r>
            <a:endParaRPr sz="6200"/>
          </a:p>
        </p:txBody>
      </p:sp>
      <p:sp>
        <p:nvSpPr>
          <p:cNvPr id="119" name="Google Shape;119;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8"/>
          <p:cNvPicPr preferRelativeResize="0"/>
          <p:nvPr/>
        </p:nvPicPr>
        <p:blipFill>
          <a:blip r:embed="rId3">
            <a:alphaModFix/>
          </a:blip>
          <a:stretch>
            <a:fillRect/>
          </a:stretch>
        </p:blipFill>
        <p:spPr>
          <a:xfrm>
            <a:off x="238975" y="1981659"/>
            <a:ext cx="4480638" cy="2670000"/>
          </a:xfrm>
          <a:prstGeom prst="rect">
            <a:avLst/>
          </a:prstGeom>
          <a:noFill/>
          <a:ln>
            <a:noFill/>
          </a:ln>
        </p:spPr>
      </p:pic>
      <p:pic>
        <p:nvPicPr>
          <p:cNvPr id="121" name="Google Shape;121;p18"/>
          <p:cNvPicPr preferRelativeResize="0"/>
          <p:nvPr/>
        </p:nvPicPr>
        <p:blipFill>
          <a:blip r:embed="rId4">
            <a:alphaModFix/>
          </a:blip>
          <a:stretch>
            <a:fillRect/>
          </a:stretch>
        </p:blipFill>
        <p:spPr>
          <a:xfrm>
            <a:off x="1237350" y="2439225"/>
            <a:ext cx="911724" cy="1286299"/>
          </a:xfrm>
          <a:prstGeom prst="rect">
            <a:avLst/>
          </a:prstGeom>
          <a:noFill/>
          <a:ln>
            <a:noFill/>
          </a:ln>
        </p:spPr>
      </p:pic>
      <p:pic>
        <p:nvPicPr>
          <p:cNvPr id="122" name="Google Shape;122;p18"/>
          <p:cNvPicPr preferRelativeResize="0"/>
          <p:nvPr/>
        </p:nvPicPr>
        <p:blipFill>
          <a:blip r:embed="rId5">
            <a:alphaModFix/>
          </a:blip>
          <a:stretch>
            <a:fillRect/>
          </a:stretch>
        </p:blipFill>
        <p:spPr>
          <a:xfrm>
            <a:off x="2384750" y="2439225"/>
            <a:ext cx="1286300" cy="1286300"/>
          </a:xfrm>
          <a:prstGeom prst="rect">
            <a:avLst/>
          </a:prstGeom>
          <a:noFill/>
          <a:ln>
            <a:noFill/>
          </a:ln>
        </p:spPr>
      </p:pic>
      <p:pic>
        <p:nvPicPr>
          <p:cNvPr id="123" name="Google Shape;123;p18"/>
          <p:cNvPicPr preferRelativeResize="0"/>
          <p:nvPr/>
        </p:nvPicPr>
        <p:blipFill>
          <a:blip r:embed="rId3">
            <a:alphaModFix/>
          </a:blip>
          <a:stretch>
            <a:fillRect/>
          </a:stretch>
        </p:blipFill>
        <p:spPr>
          <a:xfrm>
            <a:off x="4424375" y="1981659"/>
            <a:ext cx="4480638" cy="2670000"/>
          </a:xfrm>
          <a:prstGeom prst="rect">
            <a:avLst/>
          </a:prstGeom>
          <a:noFill/>
          <a:ln>
            <a:noFill/>
          </a:ln>
        </p:spPr>
      </p:pic>
      <p:pic>
        <p:nvPicPr>
          <p:cNvPr id="124" name="Google Shape;124;p18"/>
          <p:cNvPicPr preferRelativeResize="0"/>
          <p:nvPr/>
        </p:nvPicPr>
        <p:blipFill>
          <a:blip r:embed="rId6">
            <a:alphaModFix/>
          </a:blip>
          <a:stretch>
            <a:fillRect/>
          </a:stretch>
        </p:blipFill>
        <p:spPr>
          <a:xfrm>
            <a:off x="6323720" y="2439226"/>
            <a:ext cx="837950" cy="1167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idx="4294967295" type="ctrTitle"/>
          </p:nvPr>
        </p:nvSpPr>
        <p:spPr>
          <a:xfrm>
            <a:off x="381000" y="804150"/>
            <a:ext cx="42249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Personas</a:t>
            </a:r>
            <a:endParaRPr sz="6000"/>
          </a:p>
        </p:txBody>
      </p:sp>
      <p:sp>
        <p:nvSpPr>
          <p:cNvPr id="130" name="Google Shape;130;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19"/>
          <p:cNvPicPr preferRelativeResize="0"/>
          <p:nvPr/>
        </p:nvPicPr>
        <p:blipFill>
          <a:blip r:embed="rId3">
            <a:alphaModFix/>
          </a:blip>
          <a:stretch>
            <a:fillRect/>
          </a:stretch>
        </p:blipFill>
        <p:spPr>
          <a:xfrm>
            <a:off x="5936076" y="875325"/>
            <a:ext cx="1095250" cy="3392855"/>
          </a:xfrm>
          <a:prstGeom prst="rect">
            <a:avLst/>
          </a:prstGeom>
          <a:noFill/>
          <a:ln>
            <a:noFill/>
          </a:ln>
        </p:spPr>
      </p:pic>
      <p:pic>
        <p:nvPicPr>
          <p:cNvPr id="132" name="Google Shape;132;p19"/>
          <p:cNvPicPr preferRelativeResize="0"/>
          <p:nvPr/>
        </p:nvPicPr>
        <p:blipFill>
          <a:blip r:embed="rId3">
            <a:alphaModFix/>
          </a:blip>
          <a:stretch>
            <a:fillRect/>
          </a:stretch>
        </p:blipFill>
        <p:spPr>
          <a:xfrm>
            <a:off x="4720900" y="875237"/>
            <a:ext cx="1095243" cy="3393025"/>
          </a:xfrm>
          <a:prstGeom prst="rect">
            <a:avLst/>
          </a:prstGeom>
          <a:noFill/>
          <a:ln>
            <a:noFill/>
          </a:ln>
        </p:spPr>
      </p:pic>
      <p:pic>
        <p:nvPicPr>
          <p:cNvPr id="133" name="Google Shape;133;p19"/>
          <p:cNvPicPr preferRelativeResize="0"/>
          <p:nvPr/>
        </p:nvPicPr>
        <p:blipFill>
          <a:blip r:embed="rId3">
            <a:alphaModFix/>
          </a:blip>
          <a:stretch>
            <a:fillRect/>
          </a:stretch>
        </p:blipFill>
        <p:spPr>
          <a:xfrm>
            <a:off x="7151251" y="875325"/>
            <a:ext cx="1095250" cy="33928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Persona 1 - </a:t>
            </a:r>
            <a:r>
              <a:rPr lang="en"/>
              <a:t>John</a:t>
            </a:r>
            <a:r>
              <a:rPr lang="en"/>
              <a:t> Doe</a:t>
            </a:r>
            <a:endParaRPr/>
          </a:p>
        </p:txBody>
      </p:sp>
      <p:sp>
        <p:nvSpPr>
          <p:cNvPr id="139" name="Google Shape;139;p20"/>
          <p:cNvSpPr txBox="1"/>
          <p:nvPr>
            <p:ph idx="1" type="body"/>
          </p:nvPr>
        </p:nvSpPr>
        <p:spPr>
          <a:xfrm>
            <a:off x="580550" y="1352550"/>
            <a:ext cx="7306200" cy="3161700"/>
          </a:xfrm>
          <a:prstGeom prst="rect">
            <a:avLst/>
          </a:prstGeom>
        </p:spPr>
        <p:txBody>
          <a:bodyPr anchorCtr="0" anchor="t" bIns="0" lIns="0" spcFirstLastPara="1" rIns="0" wrap="square" tIns="0">
            <a:noAutofit/>
          </a:bodyPr>
          <a:lstStyle/>
          <a:p>
            <a:pPr indent="-419100" lvl="0" marL="457200" rtl="0" algn="l">
              <a:spcBef>
                <a:spcPts val="600"/>
              </a:spcBef>
              <a:spcAft>
                <a:spcPts val="0"/>
              </a:spcAft>
              <a:buSzPts val="3000"/>
              <a:buChar char="⬡"/>
            </a:pPr>
            <a:r>
              <a:rPr lang="en" sz="3000"/>
              <a:t>Struggles with </a:t>
            </a:r>
            <a:r>
              <a:rPr lang="en" sz="3000"/>
              <a:t>punctuality</a:t>
            </a:r>
            <a:r>
              <a:rPr lang="en" sz="3000"/>
              <a:t> </a:t>
            </a:r>
            <a:endParaRPr sz="3000"/>
          </a:p>
          <a:p>
            <a:pPr indent="-419100" lvl="0" marL="457200" rtl="0" algn="l">
              <a:spcBef>
                <a:spcPts val="0"/>
              </a:spcBef>
              <a:spcAft>
                <a:spcPts val="0"/>
              </a:spcAft>
              <a:buSzPts val="3000"/>
              <a:buChar char="⬡"/>
            </a:pPr>
            <a:r>
              <a:rPr lang="en" sz="3000"/>
              <a:t>Built their schedule in Quacs 		</a:t>
            </a:r>
            <a:endParaRPr sz="3000"/>
          </a:p>
          <a:p>
            <a:pPr indent="-419100" lvl="1" marL="914400" rtl="0" algn="l">
              <a:spcBef>
                <a:spcPts val="0"/>
              </a:spcBef>
              <a:spcAft>
                <a:spcPts val="0"/>
              </a:spcAft>
              <a:buSzPts val="3000"/>
              <a:buChar char="∙"/>
            </a:pPr>
            <a:r>
              <a:rPr lang="en" sz="3000"/>
              <a:t>Added the CRN numbers to the site</a:t>
            </a:r>
            <a:endParaRPr sz="3000"/>
          </a:p>
          <a:p>
            <a:pPr indent="-419100" lvl="0" marL="457200" rtl="0" algn="l">
              <a:spcBef>
                <a:spcPts val="0"/>
              </a:spcBef>
              <a:spcAft>
                <a:spcPts val="0"/>
              </a:spcAft>
              <a:buSzPts val="3000"/>
              <a:buChar char="⬡"/>
            </a:pPr>
            <a:r>
              <a:rPr lang="en" sz="3000"/>
              <a:t>Receives</a:t>
            </a:r>
            <a:r>
              <a:rPr lang="en" sz="3000"/>
              <a:t> notifications before lecture </a:t>
            </a:r>
            <a:r>
              <a:rPr lang="en" sz="3000"/>
              <a:t>starts</a:t>
            </a:r>
            <a:endParaRPr sz="3000"/>
          </a:p>
          <a:p>
            <a:pPr indent="0" lvl="0" marL="0" rtl="0" algn="l">
              <a:spcBef>
                <a:spcPts val="600"/>
              </a:spcBef>
              <a:spcAft>
                <a:spcPts val="0"/>
              </a:spcAft>
              <a:buNone/>
            </a:pPr>
            <a:r>
              <a:t/>
            </a:r>
            <a:endParaRPr sz="3000"/>
          </a:p>
        </p:txBody>
      </p:sp>
      <p:sp>
        <p:nvSpPr>
          <p:cNvPr id="140" name="Google Shape;140;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Persona 2 - Jane Doe</a:t>
            </a:r>
            <a:endParaRPr/>
          </a:p>
        </p:txBody>
      </p:sp>
      <p:sp>
        <p:nvSpPr>
          <p:cNvPr id="146" name="Google Shape;146;p21"/>
          <p:cNvSpPr txBox="1"/>
          <p:nvPr>
            <p:ph idx="1" type="body"/>
          </p:nvPr>
        </p:nvSpPr>
        <p:spPr>
          <a:xfrm>
            <a:off x="580550" y="1352550"/>
            <a:ext cx="7000500" cy="3161700"/>
          </a:xfrm>
          <a:prstGeom prst="rect">
            <a:avLst/>
          </a:prstGeom>
        </p:spPr>
        <p:txBody>
          <a:bodyPr anchorCtr="0" anchor="t" bIns="0" lIns="0" spcFirstLastPara="1" rIns="0" wrap="square" tIns="0">
            <a:noAutofit/>
          </a:bodyPr>
          <a:lstStyle/>
          <a:p>
            <a:pPr indent="-419100" lvl="0" marL="457200" rtl="0" algn="l">
              <a:spcBef>
                <a:spcPts val="600"/>
              </a:spcBef>
              <a:spcAft>
                <a:spcPts val="0"/>
              </a:spcAft>
              <a:buSzPts val="3000"/>
              <a:buChar char="⬡"/>
            </a:pPr>
            <a:r>
              <a:rPr lang="en" sz="3000"/>
              <a:t>Attends early lectures</a:t>
            </a:r>
            <a:r>
              <a:rPr lang="en" sz="3000"/>
              <a:t>		</a:t>
            </a:r>
            <a:endParaRPr sz="3000"/>
          </a:p>
          <a:p>
            <a:pPr indent="-419100" lvl="0" marL="457200" rtl="0" algn="l">
              <a:spcBef>
                <a:spcPts val="0"/>
              </a:spcBef>
              <a:spcAft>
                <a:spcPts val="0"/>
              </a:spcAft>
              <a:buSzPts val="3000"/>
              <a:buChar char="⬡"/>
            </a:pPr>
            <a:r>
              <a:rPr lang="en" sz="3000"/>
              <a:t>Has little time to get ready</a:t>
            </a:r>
            <a:endParaRPr sz="3000"/>
          </a:p>
          <a:p>
            <a:pPr indent="-419100" lvl="1" marL="914400" rtl="0" algn="l">
              <a:spcBef>
                <a:spcPts val="0"/>
              </a:spcBef>
              <a:spcAft>
                <a:spcPts val="0"/>
              </a:spcAft>
              <a:buSzPts val="3000"/>
              <a:buChar char="∙"/>
            </a:pPr>
            <a:r>
              <a:rPr lang="en" sz="3000"/>
              <a:t>Struggles to pick out </a:t>
            </a:r>
            <a:r>
              <a:rPr lang="en" sz="3000"/>
              <a:t>clothes</a:t>
            </a:r>
            <a:r>
              <a:rPr lang="en" sz="3000"/>
              <a:t> </a:t>
            </a:r>
            <a:r>
              <a:rPr lang="en" sz="3000"/>
              <a:t>quickly</a:t>
            </a:r>
            <a:endParaRPr sz="3000"/>
          </a:p>
          <a:p>
            <a:pPr indent="-419100" lvl="0" marL="457200" rtl="0" algn="l">
              <a:spcBef>
                <a:spcPts val="0"/>
              </a:spcBef>
              <a:spcAft>
                <a:spcPts val="0"/>
              </a:spcAft>
              <a:buSzPts val="3000"/>
              <a:buChar char="⬡"/>
            </a:pPr>
            <a:r>
              <a:rPr lang="en" sz="3000"/>
              <a:t>Utilizes</a:t>
            </a:r>
            <a:r>
              <a:rPr lang="en" sz="3000"/>
              <a:t> weather report to coordinate their outfits efficiently</a:t>
            </a:r>
            <a:endParaRPr sz="3000"/>
          </a:p>
          <a:p>
            <a:pPr indent="0" lvl="0" marL="0" rtl="0" algn="l">
              <a:spcBef>
                <a:spcPts val="600"/>
              </a:spcBef>
              <a:spcAft>
                <a:spcPts val="0"/>
              </a:spcAft>
              <a:buNone/>
            </a:pPr>
            <a:r>
              <a:t/>
            </a:r>
            <a:endParaRPr/>
          </a:p>
        </p:txBody>
      </p:sp>
      <p:sp>
        <p:nvSpPr>
          <p:cNvPr id="147" name="Google Shape;147;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